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1"/>
  </p:notesMasterIdLst>
  <p:sldIdLst>
    <p:sldId id="268" r:id="rId2"/>
    <p:sldId id="257" r:id="rId3"/>
    <p:sldId id="263" r:id="rId4"/>
    <p:sldId id="260" r:id="rId5"/>
    <p:sldId id="261" r:id="rId6"/>
    <p:sldId id="262" r:id="rId7"/>
    <p:sldId id="264" r:id="rId8"/>
    <p:sldId id="265" r:id="rId9"/>
    <p:sldId id="267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33CC"/>
    <a:srgbClr val="97719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55" autoAdjust="0"/>
    <p:restoredTop sz="94667" autoAdjust="0"/>
  </p:normalViewPr>
  <p:slideViewPr>
    <p:cSldViewPr>
      <p:cViewPr varScale="1">
        <p:scale>
          <a:sx n="46" d="100"/>
          <a:sy n="46" d="100"/>
        </p:scale>
        <p:origin x="-12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6D23AA5-38D8-4109-BAA6-4913A3E08D00}" type="datetimeFigureOut">
              <a:rPr lang="en-US"/>
              <a:pPr>
                <a:defRPr/>
              </a:pPr>
              <a:t>11/7/2008</a:t>
            </a:fld>
            <a:endParaRPr lang="es-ES_trad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_tradnl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s-ES_tradnl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795612A-2765-413E-836E-F09BF7694162}" type="slidenum">
              <a:rPr lang="es-ES_tradnl"/>
              <a:pPr>
                <a:defRPr/>
              </a:pPr>
              <a:t>‹#›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682B95-271B-4BDE-BC3F-E50BB03ACED3}" type="datetime1">
              <a:rPr lang="en-US"/>
              <a:pPr>
                <a:defRPr/>
              </a:pPr>
              <a:t>11/7/2008</a:t>
            </a:fld>
            <a:endParaRPr lang="es-ES_tradnl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LA VIDA SANA 2 ~ SM GONZALEZ </a:t>
            </a:r>
            <a:endParaRPr lang="es-ES_tradnl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39209-E6C6-4D9D-9215-26E9E2B18B5B}" type="slidenum">
              <a:rPr lang="es-ES_tradnl"/>
              <a:pPr>
                <a:defRPr/>
              </a:pPr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48BC5-ECBB-4A38-A15D-06A34BD2E0C4}" type="datetime1">
              <a:rPr lang="en-US"/>
              <a:pPr>
                <a:defRPr/>
              </a:pPr>
              <a:t>11/7/2008</a:t>
            </a:fld>
            <a:endParaRPr lang="es-ES_tradnl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LA VIDA SANA 2 ~ SM GONZALEZ </a:t>
            </a:r>
            <a:endParaRPr lang="es-ES_tradnl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72A90-AB43-42B9-A253-03B00129745D}" type="slidenum">
              <a:rPr lang="es-ES_tradnl"/>
              <a:pPr>
                <a:defRPr/>
              </a:pPr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6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7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8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89376-BF86-448B-BFEA-8229CFD78770}" type="datetime1">
              <a:rPr lang="en-US"/>
              <a:pPr>
                <a:defRPr/>
              </a:pPr>
              <a:t>11/7/2008</a:t>
            </a:fld>
            <a:endParaRPr lang="es-ES_tradnl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LA VIDA SANA 2 ~ SM GONZALEZ </a:t>
            </a:r>
            <a:endParaRPr lang="es-ES_tradnl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6F9D04-EC00-40BE-A2DD-6DBD285F6B89}" type="slidenum">
              <a:rPr lang="es-ES_tradnl"/>
              <a:pPr>
                <a:defRPr/>
              </a:pPr>
              <a:t>‹#›</a:t>
            </a:fld>
            <a:endParaRPr lang="es-ES_trad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ECD89F-1CDF-40A0-BA21-08BB5528942D}" type="datetime1">
              <a:rPr lang="en-US"/>
              <a:pPr>
                <a:defRPr/>
              </a:pPr>
              <a:t>11/7/2008</a:t>
            </a:fld>
            <a:endParaRPr lang="es-ES_tradnl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LA VIDA SANA 2 ~ SM GONZALEZ </a:t>
            </a:r>
            <a:endParaRPr lang="es-ES_tradnl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036F8-F86A-4196-AEB0-D752B03D35D2}" type="slidenum">
              <a:rPr lang="es-ES_tradnl"/>
              <a:pPr>
                <a:defRPr/>
              </a:pPr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F80FF-9257-460C-A76B-735EFFF7D017}" type="datetime1">
              <a:rPr lang="en-US"/>
              <a:pPr>
                <a:defRPr/>
              </a:pPr>
              <a:t>11/7/2008</a:t>
            </a:fld>
            <a:endParaRPr lang="es-ES_tradnl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LA VIDA SANA 2 ~ SM GONZALEZ </a:t>
            </a:r>
            <a:endParaRPr lang="es-ES_tradnl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0E4BE-F2C2-44CA-9C37-7A5A8552816F}" type="slidenum">
              <a:rPr lang="es-ES_tradnl"/>
              <a:pPr>
                <a:defRPr/>
              </a:pPr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F0C98-7312-4415-9B5D-C2EB900E3F43}" type="datetime1">
              <a:rPr lang="en-US"/>
              <a:pPr>
                <a:defRPr/>
              </a:pPr>
              <a:t>11/7/2008</a:t>
            </a:fld>
            <a:endParaRPr lang="es-ES_tradnl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LA VIDA SANA 2 ~ SM GONZALEZ </a:t>
            </a:r>
            <a:endParaRPr lang="es-ES_tradnl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62CA8-0BE6-4542-A642-898A5214482A}" type="slidenum">
              <a:rPr lang="es-ES_tradnl"/>
              <a:pPr>
                <a:defRPr/>
              </a:pPr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D14CCD-524C-4D4F-B25D-D97E0E0D40D4}" type="datetime1">
              <a:rPr lang="en-US"/>
              <a:pPr>
                <a:defRPr/>
              </a:pPr>
              <a:t>11/7/2008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LA VIDA SANA 2 ~ SM GONZALEZ </a:t>
            </a:r>
            <a:endParaRPr lang="es-ES_tradnl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164D16-A838-4725-BAE2-9F164CFC0700}" type="slidenum">
              <a:rPr lang="es-ES_tradnl"/>
              <a:pPr>
                <a:defRPr/>
              </a:pPr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Rounded Rectangle 8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09866-D652-4639-9DEA-EC66D996B4E7}" type="datetime1">
              <a:rPr lang="en-US"/>
              <a:pPr>
                <a:defRPr/>
              </a:pPr>
              <a:t>11/7/2008</a:t>
            </a:fld>
            <a:endParaRPr lang="es-ES_tradnl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LA VIDA SANA 2 ~ SM GONZALEZ </a:t>
            </a:r>
            <a:endParaRPr lang="es-ES_tradnl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C05688-D94D-4991-B8BC-7CD85C03166F}" type="slidenum">
              <a:rPr lang="es-ES_tradnl"/>
              <a:pPr>
                <a:defRPr/>
              </a:pPr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1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2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CB223-27B1-489C-837A-F58D18F312BB}" type="datetime1">
              <a:rPr lang="en-US"/>
              <a:pPr>
                <a:defRPr/>
              </a:pPr>
              <a:t>11/7/2008</a:t>
            </a:fld>
            <a:endParaRPr lang="es-ES_tradnl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LA VIDA SANA 2 ~ SM GONZALEZ </a:t>
            </a:r>
            <a:endParaRPr lang="es-ES_tradnl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324710-C89C-4CF3-8D29-638B1C0CEC11}" type="slidenum">
              <a:rPr lang="es-ES_tradnl"/>
              <a:pPr>
                <a:defRPr/>
              </a:pPr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F553A-A12F-4CD0-B826-70C761562D13}" type="datetime1">
              <a:rPr lang="en-US"/>
              <a:pPr>
                <a:defRPr/>
              </a:pPr>
              <a:t>11/7/2008</a:t>
            </a:fld>
            <a:endParaRPr lang="es-ES_tradnl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LA VIDA SANA 2 ~ SM GONZALEZ </a:t>
            </a:r>
            <a:endParaRPr lang="es-ES_tradnl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F0532C-D005-4583-8BDC-4D9B77C3C831}" type="slidenum">
              <a:rPr lang="es-ES_tradnl"/>
              <a:pPr>
                <a:defRPr/>
              </a:pPr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CF1283BC-150A-47B5-A89B-EEB4621F7787}" type="datetime1">
              <a:rPr lang="en-US"/>
              <a:pPr>
                <a:defRPr/>
              </a:pPr>
              <a:t>11/7/2008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s-ES"/>
              <a:t>LA VIDA SANA 2 ~ SM GONZALEZ </a:t>
            </a:r>
            <a:endParaRPr lang="es-ES_tradnl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F7419AA0-53B3-43BD-8BB0-1C0459889E4D}" type="slidenum">
              <a:rPr lang="es-ES_tradnl"/>
              <a:pPr>
                <a:defRPr/>
              </a:pPr>
              <a:t>‹#›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17" r:id="rId3"/>
    <p:sldLayoutId id="2147483716" r:id="rId4"/>
    <p:sldLayoutId id="2147483715" r:id="rId5"/>
    <p:sldLayoutId id="2147483714" r:id="rId6"/>
    <p:sldLayoutId id="2147483720" r:id="rId7"/>
    <p:sldLayoutId id="2147483721" r:id="rId8"/>
    <p:sldLayoutId id="2147483713" r:id="rId9"/>
    <p:sldLayoutId id="2147483712" r:id="rId10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Content Placeholder 2"/>
          <p:cNvSpPr>
            <a:spLocks noGrp="1"/>
          </p:cNvSpPr>
          <p:nvPr>
            <p:ph sz="quarter" idx="1"/>
          </p:nvPr>
        </p:nvSpPr>
        <p:spPr>
          <a:xfrm>
            <a:off x="250825" y="1484313"/>
            <a:ext cx="5472113" cy="4572000"/>
          </a:xfrm>
          <a:ln w="38100">
            <a:solidFill>
              <a:srgbClr val="000000"/>
            </a:solidFill>
          </a:ln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s-ES_tradnl" b="1" u="sng" smtClean="0"/>
              <a:t>Structure</a:t>
            </a:r>
          </a:p>
          <a:p>
            <a:pPr eaLnBrk="1" hangingPunct="1">
              <a:lnSpc>
                <a:spcPct val="90000"/>
              </a:lnSpc>
              <a:buFont typeface="Jokerman"/>
              <a:buChar char="≈"/>
            </a:pPr>
            <a:r>
              <a:rPr lang="es-ES_tradnl" smtClean="0">
                <a:latin typeface="Comic Sans MS" pitchFamily="66" charset="0"/>
              </a:rPr>
              <a:t>1) general health issues</a:t>
            </a:r>
          </a:p>
          <a:p>
            <a:pPr eaLnBrk="1" hangingPunct="1">
              <a:lnSpc>
                <a:spcPct val="90000"/>
              </a:lnSpc>
              <a:buFont typeface="Jokerman"/>
              <a:buChar char="≈"/>
            </a:pPr>
            <a:r>
              <a:rPr lang="es-ES_tradnl" smtClean="0">
                <a:latin typeface="Comic Sans MS" pitchFamily="66" charset="0"/>
              </a:rPr>
              <a:t>2) what you do at the moment to be healthy- eating / sport / lifestyle- any aches and pains?</a:t>
            </a:r>
          </a:p>
          <a:p>
            <a:pPr eaLnBrk="1" hangingPunct="1">
              <a:lnSpc>
                <a:spcPct val="90000"/>
              </a:lnSpc>
              <a:buFont typeface="Jokerman"/>
              <a:buChar char="≈"/>
            </a:pPr>
            <a:r>
              <a:rPr lang="es-ES_tradnl" smtClean="0">
                <a:latin typeface="Comic Sans MS" pitchFamily="66" charset="0"/>
              </a:rPr>
              <a:t>3) what you would like to do to be healthier</a:t>
            </a:r>
          </a:p>
          <a:p>
            <a:pPr eaLnBrk="1" hangingPunct="1">
              <a:lnSpc>
                <a:spcPct val="90000"/>
              </a:lnSpc>
              <a:buFont typeface="Jokerman"/>
              <a:buChar char="≈"/>
            </a:pPr>
            <a:r>
              <a:rPr lang="es-ES_tradnl" smtClean="0">
                <a:latin typeface="Comic Sans MS" pitchFamily="66" charset="0"/>
              </a:rPr>
              <a:t>4) what you used to do to be healthy</a:t>
            </a:r>
          </a:p>
          <a:p>
            <a:pPr eaLnBrk="1" hangingPunct="1">
              <a:lnSpc>
                <a:spcPct val="90000"/>
              </a:lnSpc>
              <a:buFont typeface="Jokerman"/>
              <a:buChar char="≈"/>
            </a:pPr>
            <a:endParaRPr lang="es-ES_tradnl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 typeface="Jokerman"/>
              <a:buChar char="≈"/>
            </a:pPr>
            <a:endParaRPr lang="es-ES_tradnl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es-ES_tradnl" smtClean="0"/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es-ES_tradnl" smtClean="0"/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es-ES_tradnl" smtClean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0"/>
            <a:ext cx="188595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 Box 7"/>
          <p:cNvSpPr txBox="1">
            <a:spLocks noChangeArrowheads="1"/>
          </p:cNvSpPr>
          <p:nvPr/>
        </p:nvSpPr>
        <p:spPr bwMode="auto">
          <a:xfrm>
            <a:off x="6011863" y="1484313"/>
            <a:ext cx="2736850" cy="250348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/>
              <a:t>Make sure you…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sz="2400"/>
              <a:t>Include opinions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sz="2400"/>
              <a:t>Use past, present and future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sz="2400"/>
              <a:t>Use connectives</a:t>
            </a:r>
            <a:endParaRPr lang="en-US" sz="2400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2916238" y="476250"/>
            <a:ext cx="5472112" cy="879475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/>
              <a:t>Task: write 80-120 words on how you lead a healthy living</a:t>
            </a:r>
            <a:endParaRPr lang="en-US" sz="240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>
                <a:latin typeface="Comic Sans MS" pitchFamily="66" charset="0"/>
              </a:rPr>
              <a:t>UNA DIETA SANA	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s-ES_tradnl" dirty="0" smtClean="0">
                <a:latin typeface="Comic Sans MS" pitchFamily="66" charset="0"/>
              </a:rPr>
              <a:t>DEBERIA			</a:t>
            </a:r>
            <a:endParaRPr lang="es-ES_tradnl" dirty="0">
              <a:latin typeface="Comic Sans MS" pitchFamily="66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s-ES_tradnl" dirty="0" smtClean="0">
                <a:latin typeface="Comic Sans MS" pitchFamily="66" charset="0"/>
              </a:rPr>
              <a:t>NO DEBERIA </a:t>
            </a:r>
            <a:endParaRPr lang="es-ES_tradnl" dirty="0">
              <a:latin typeface="Comic Sans MS" pitchFamily="66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s-ES_tradnl" dirty="0" smtClean="0">
                <a:latin typeface="Comic Sans MS" pitchFamily="66" charset="0"/>
              </a:rPr>
              <a:t>Comer mas fruta y verdura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s-ES_tradnl" dirty="0" smtClean="0">
                <a:latin typeface="Comic Sans MS" pitchFamily="66" charset="0"/>
              </a:rPr>
              <a:t>Hacer mas ejercicio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s-ES_tradnl" dirty="0" smtClean="0">
                <a:latin typeface="Comic Sans MS" pitchFamily="66" charset="0"/>
              </a:rPr>
              <a:t>Dormir 8 horas diarias	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s-ES_tradnl" dirty="0" smtClean="0">
                <a:latin typeface="Comic Sans MS" pitchFamily="66" charset="0"/>
              </a:rPr>
              <a:t>Evitar las grasas y dulces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s-ES_tradnl" dirty="0" smtClean="0">
                <a:latin typeface="Comic Sans MS" pitchFamily="66" charset="0"/>
              </a:rPr>
              <a:t>Practicar algún deporte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s-ES_tradnl" dirty="0" smtClean="0">
                <a:latin typeface="Comic Sans MS" pitchFamily="66" charset="0"/>
              </a:rPr>
              <a:t>Ir andando en vez de ir en autobús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s-ES_tradnl" dirty="0" smtClean="0">
                <a:latin typeface="Comic Sans MS" pitchFamily="66" charset="0"/>
              </a:rPr>
              <a:t>Beber al menos 8 vasos de agua al día 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s-ES_tradnl" dirty="0" smtClean="0">
                <a:latin typeface="Comic Sans MS" pitchFamily="66" charset="0"/>
              </a:rPr>
              <a:t>Beber zumos naturales 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s-ES_tradnl" dirty="0" smtClean="0"/>
              <a:t>	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s-ES_tradnl" dirty="0"/>
          </a:p>
        </p:txBody>
      </p:sp>
      <p:sp>
        <p:nvSpPr>
          <p:cNvPr id="14341" name="Content Placeholder 7"/>
          <p:cNvSpPr>
            <a:spLocks noGrp="1"/>
          </p:cNvSpPr>
          <p:nvPr>
            <p:ph sz="half" idx="4"/>
          </p:nvPr>
        </p:nvSpPr>
        <p:spPr/>
        <p:txBody>
          <a:bodyPr/>
          <a:lstStyle/>
          <a:p>
            <a:pPr eaLnBrk="1" hangingPunct="1"/>
            <a:r>
              <a:rPr lang="es-ES_tradnl" smtClean="0">
                <a:latin typeface="Comic Sans MS" pitchFamily="66" charset="0"/>
              </a:rPr>
              <a:t>Fumar</a:t>
            </a:r>
          </a:p>
          <a:p>
            <a:pPr eaLnBrk="1" hangingPunct="1"/>
            <a:r>
              <a:rPr lang="es-ES_tradnl" smtClean="0">
                <a:latin typeface="Comic Sans MS" pitchFamily="66" charset="0"/>
              </a:rPr>
              <a:t>Beber alcohol</a:t>
            </a:r>
          </a:p>
          <a:p>
            <a:pPr eaLnBrk="1" hangingPunct="1"/>
            <a:r>
              <a:rPr lang="es-ES_tradnl" smtClean="0">
                <a:latin typeface="Comic Sans MS" pitchFamily="66" charset="0"/>
              </a:rPr>
              <a:t>Comer chocolate todos los días</a:t>
            </a:r>
          </a:p>
          <a:p>
            <a:pPr eaLnBrk="1" hangingPunct="1"/>
            <a:r>
              <a:rPr lang="es-ES_tradnl" smtClean="0">
                <a:latin typeface="Comic Sans MS" pitchFamily="66" charset="0"/>
              </a:rPr>
              <a:t>Comer comida rápida</a:t>
            </a:r>
          </a:p>
          <a:p>
            <a:pPr eaLnBrk="1" hangingPunct="1"/>
            <a:r>
              <a:rPr lang="es-ES_tradnl" smtClean="0">
                <a:latin typeface="Comic Sans MS" pitchFamily="66" charset="0"/>
              </a:rPr>
              <a:t>Beber refrescos</a:t>
            </a:r>
          </a:p>
          <a:p>
            <a:pPr eaLnBrk="1" hangingPunct="1"/>
            <a:r>
              <a:rPr lang="es-ES_tradnl" smtClean="0">
                <a:latin typeface="Comic Sans MS" pitchFamily="66" charset="0"/>
              </a:rPr>
              <a:t>Tomar drogas </a:t>
            </a:r>
          </a:p>
          <a:p>
            <a:pPr eaLnBrk="1" hangingPunct="1"/>
            <a:endParaRPr lang="es-ES_tradnl" smtClean="0">
              <a:latin typeface="Comic Sans MS" pitchFamily="66" charset="0"/>
            </a:endParaRPr>
          </a:p>
          <a:p>
            <a:pPr eaLnBrk="1" hangingPunct="1"/>
            <a:endParaRPr lang="es-ES_tradnl" smtClean="0"/>
          </a:p>
        </p:txBody>
      </p:sp>
      <p:pic>
        <p:nvPicPr>
          <p:cNvPr id="1434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63" y="857250"/>
            <a:ext cx="1285875" cy="121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13" y="1214438"/>
            <a:ext cx="1163637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>
                <a:solidFill>
                  <a:schemeClr val="tx1"/>
                </a:solidFill>
                <a:latin typeface="Comic Sans MS" pitchFamily="66" charset="0"/>
              </a:rPr>
              <a:t>TENSES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_tradnl" sz="2400" b="1" smtClean="0">
                <a:solidFill>
                  <a:srgbClr val="FF33CC"/>
                </a:solidFill>
                <a:latin typeface="Comic Sans MS" pitchFamily="66" charset="0"/>
              </a:rPr>
              <a:t>PRESENT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s-ES_tradnl" sz="2400" b="1" smtClean="0">
                <a:solidFill>
                  <a:srgbClr val="FF33CC"/>
                </a:solidFill>
                <a:latin typeface="Comic Sans MS" pitchFamily="66" charset="0"/>
              </a:rPr>
              <a:t> </a:t>
            </a:r>
            <a:r>
              <a:rPr lang="es-ES_tradnl" sz="2400" b="1" smtClean="0">
                <a:latin typeface="Comic Sans MS" pitchFamily="66" charset="0"/>
              </a:rPr>
              <a:t>Use</a:t>
            </a:r>
            <a:r>
              <a:rPr lang="es-ES_tradnl" sz="2400" smtClean="0">
                <a:latin typeface="Comic Sans MS" pitchFamily="66" charset="0"/>
              </a:rPr>
              <a:t> simple present to talk about what you normally do, what you do everyday or every week</a:t>
            </a:r>
            <a:r>
              <a:rPr lang="es-ES_tradnl" sz="2400" b="1" smtClean="0">
                <a:latin typeface="Comic Sans MS" pitchFamily="66" charset="0"/>
              </a:rPr>
              <a:t>.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s-ES_tradnl" sz="2400" smtClean="0">
                <a:latin typeface="Comic Sans MS" pitchFamily="66" charset="0"/>
              </a:rPr>
              <a:t>Use verbs such as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s-ES_tradnl" sz="2400" smtClean="0">
                <a:latin typeface="Comic Sans MS" pitchFamily="66" charset="0"/>
              </a:rPr>
              <a:t>HAGO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s-ES_tradnl" sz="2400" smtClean="0">
                <a:latin typeface="Comic Sans MS" pitchFamily="66" charset="0"/>
              </a:rPr>
              <a:t>DUERMO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s-ES_tradnl" sz="2400" smtClean="0">
                <a:latin typeface="Comic Sans MS" pitchFamily="66" charset="0"/>
              </a:rPr>
              <a:t>PRACTICO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s-ES_tradnl" sz="2400" smtClean="0">
                <a:latin typeface="Comic Sans MS" pitchFamily="66" charset="0"/>
              </a:rPr>
              <a:t>JUEGO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s-ES_tradnl" sz="2400" smtClean="0">
                <a:latin typeface="Comic Sans MS" pitchFamily="66" charset="0"/>
              </a:rPr>
              <a:t>COMO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s-ES_tradnl" sz="2400" smtClean="0">
                <a:latin typeface="Comic Sans MS" pitchFamily="66" charset="0"/>
              </a:rPr>
              <a:t>BEBO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s-ES_tradnl" sz="2400" smtClean="0">
                <a:latin typeface="Comic Sans MS" pitchFamily="66" charset="0"/>
              </a:rPr>
              <a:t>VOY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s-ES_tradnl" sz="2400" smtClean="0">
                <a:latin typeface="Comic Sans MS" pitchFamily="66" charset="0"/>
              </a:rPr>
              <a:t>FUMO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es-ES_tradnl" sz="2400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es-ES_tradnl" sz="2400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es-ES_tradnl" sz="2400" smtClean="0">
              <a:latin typeface="Comic Sans MS" pitchFamily="66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63" y="428625"/>
            <a:ext cx="77724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dirty="0" err="1" smtClean="0">
                <a:latin typeface="Comic Sans MS" pitchFamily="66" charset="0"/>
              </a:rPr>
              <a:t>Don’t</a:t>
            </a:r>
            <a:r>
              <a:rPr lang="es-ES_tradnl" dirty="0" smtClean="0">
                <a:latin typeface="Comic Sans MS" pitchFamily="66" charset="0"/>
              </a:rPr>
              <a:t> </a:t>
            </a:r>
            <a:r>
              <a:rPr lang="es-ES_tradnl" dirty="0" err="1" smtClean="0">
                <a:latin typeface="Comic Sans MS" pitchFamily="66" charset="0"/>
              </a:rPr>
              <a:t>forget</a:t>
            </a:r>
            <a:r>
              <a:rPr lang="es-ES_tradnl" dirty="0" smtClean="0">
                <a:latin typeface="Comic Sans MS" pitchFamily="66" charset="0"/>
              </a:rPr>
              <a:t> </a:t>
            </a:r>
            <a:r>
              <a:rPr lang="es-ES_tradnl" dirty="0" err="1" smtClean="0">
                <a:latin typeface="Comic Sans MS" pitchFamily="66" charset="0"/>
              </a:rPr>
              <a:t>to</a:t>
            </a:r>
            <a:r>
              <a:rPr lang="es-ES_tradnl" dirty="0" smtClean="0">
                <a:latin typeface="Comic Sans MS" pitchFamily="66" charset="0"/>
              </a:rPr>
              <a:t> use </a:t>
            </a:r>
            <a:r>
              <a:rPr lang="es-ES_tradnl" dirty="0" err="1" smtClean="0">
                <a:latin typeface="Comic Sans MS" pitchFamily="66" charset="0"/>
              </a:rPr>
              <a:t>expressions</a:t>
            </a:r>
            <a:r>
              <a:rPr lang="es-ES_tradnl" dirty="0" smtClean="0">
                <a:latin typeface="Comic Sans MS" pitchFamily="66" charset="0"/>
              </a:rPr>
              <a:t> </a:t>
            </a:r>
            <a:br>
              <a:rPr lang="es-ES_tradnl" dirty="0" smtClean="0">
                <a:latin typeface="Comic Sans MS" pitchFamily="66" charset="0"/>
              </a:rPr>
            </a:br>
            <a:r>
              <a:rPr lang="es-ES_tradnl" dirty="0" smtClean="0">
                <a:latin typeface="Comic Sans MS" pitchFamily="66" charset="0"/>
              </a:rPr>
              <a:t>and </a:t>
            </a:r>
            <a:r>
              <a:rPr lang="es-ES_tradnl" dirty="0" err="1" smtClean="0">
                <a:latin typeface="Comic Sans MS" pitchFamily="66" charset="0"/>
              </a:rPr>
              <a:t>linking</a:t>
            </a:r>
            <a:r>
              <a:rPr lang="es-ES_tradnl" dirty="0" smtClean="0">
                <a:latin typeface="Comic Sans MS" pitchFamily="66" charset="0"/>
              </a:rPr>
              <a:t> </a:t>
            </a:r>
            <a:r>
              <a:rPr lang="es-ES_tradnl" dirty="0" err="1" smtClean="0">
                <a:latin typeface="Comic Sans MS" pitchFamily="66" charset="0"/>
              </a:rPr>
              <a:t>words</a:t>
            </a:r>
            <a:r>
              <a:rPr lang="es-ES_tradnl" dirty="0" smtClean="0">
                <a:latin typeface="Comic Sans MS" pitchFamily="66" charset="0"/>
              </a:rPr>
              <a:t> </a:t>
            </a:r>
            <a:r>
              <a:rPr lang="es-ES_tradnl" dirty="0" err="1" smtClean="0">
                <a:latin typeface="Comic Sans MS" pitchFamily="66" charset="0"/>
              </a:rPr>
              <a:t>such</a:t>
            </a:r>
            <a:r>
              <a:rPr lang="es-ES_tradnl" dirty="0" smtClean="0">
                <a:latin typeface="Comic Sans MS" pitchFamily="66" charset="0"/>
              </a:rPr>
              <a:t> as</a:t>
            </a:r>
            <a:endParaRPr lang="es-ES_tradnl" dirty="0">
              <a:latin typeface="Comic Sans MS" pitchFamily="66" charset="0"/>
            </a:endParaRPr>
          </a:p>
        </p:txBody>
      </p:sp>
      <p:sp>
        <p:nvSpPr>
          <p:cNvPr id="16386" name="Content Placeholder 4"/>
          <p:cNvSpPr>
            <a:spLocks noGrp="1"/>
          </p:cNvSpPr>
          <p:nvPr>
            <p:ph sz="half" idx="2"/>
          </p:nvPr>
        </p:nvSpPr>
        <p:spPr>
          <a:xfrm>
            <a:off x="914400" y="1785938"/>
            <a:ext cx="3733800" cy="4348162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es-ES_tradnl" smtClean="0">
              <a:latin typeface="Comic Sans MS" pitchFamily="66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es-ES_tradnl" smtClean="0">
                <a:latin typeface="Comic Sans MS" pitchFamily="66" charset="0"/>
              </a:rPr>
              <a:t>Desafortunadamente/por desgracia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s-ES_tradnl" smtClean="0">
                <a:latin typeface="Comic Sans MS" pitchFamily="66" charset="0"/>
              </a:rPr>
              <a:t>Por supuesto</a:t>
            </a:r>
          </a:p>
          <a:p>
            <a:pPr eaLnBrk="1" hangingPunct="1">
              <a:buFont typeface="Wingdings 2" pitchFamily="18" charset="2"/>
              <a:buNone/>
            </a:pPr>
            <a:r>
              <a:rPr lang="es-ES_tradnl" smtClean="0">
                <a:latin typeface="Comic Sans MS" pitchFamily="66" charset="0"/>
              </a:rPr>
              <a:t>afortunadamente</a:t>
            </a:r>
          </a:p>
          <a:p>
            <a:pPr eaLnBrk="1" hangingPunct="1">
              <a:buFont typeface="Wingdings 2" pitchFamily="18" charset="2"/>
              <a:buNone/>
            </a:pPr>
            <a:r>
              <a:rPr lang="es-ES_tradnl" smtClean="0">
                <a:latin typeface="Comic Sans MS" pitchFamily="66" charset="0"/>
              </a:rPr>
              <a:t>Ojala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s-ES_tradnl" smtClean="0">
                <a:latin typeface="Comic Sans MS" pitchFamily="66" charset="0"/>
              </a:rPr>
              <a:t>Además</a:t>
            </a:r>
          </a:p>
          <a:p>
            <a:pPr eaLnBrk="1" hangingPunct="1">
              <a:buFont typeface="Wingdings 2" pitchFamily="18" charset="2"/>
              <a:buNone/>
            </a:pPr>
            <a:r>
              <a:rPr lang="es-ES_tradnl" smtClean="0">
                <a:latin typeface="Comic Sans MS" pitchFamily="66" charset="0"/>
              </a:rPr>
              <a:t>Aunque</a:t>
            </a:r>
          </a:p>
          <a:p>
            <a:pPr eaLnBrk="1" hangingPunct="1">
              <a:buFont typeface="Wingdings 2" pitchFamily="18" charset="2"/>
              <a:buNone/>
            </a:pPr>
            <a:r>
              <a:rPr lang="es-ES_tradnl" smtClean="0">
                <a:latin typeface="Comic Sans MS" pitchFamily="66" charset="0"/>
              </a:rPr>
              <a:t>Así que </a:t>
            </a:r>
          </a:p>
          <a:p>
            <a:pPr eaLnBrk="1" hangingPunct="1">
              <a:buFont typeface="Wingdings 2" pitchFamily="18" charset="2"/>
              <a:buNone/>
            </a:pPr>
            <a:endParaRPr lang="es-ES_tradnl" smtClean="0">
              <a:latin typeface="Comic Sans MS" pitchFamily="66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es-ES_tradnl" smtClean="0">
              <a:latin typeface="Comic Sans MS" pitchFamily="66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es-ES_tradnl" smtClean="0"/>
          </a:p>
        </p:txBody>
      </p:sp>
      <p:sp>
        <p:nvSpPr>
          <p:cNvPr id="6" name="Content Placeholder 5"/>
          <p:cNvSpPr>
            <a:spLocks noGrp="1"/>
          </p:cNvSpPr>
          <p:nvPr>
            <p:ph sz="half" idx="4"/>
          </p:nvPr>
        </p:nvSpPr>
        <p:spPr>
          <a:xfrm>
            <a:off x="4953000" y="1714500"/>
            <a:ext cx="3733800" cy="4419600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s-ES_tradnl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s-ES_tradnl" dirty="0" err="1" smtClean="0">
                <a:latin typeface="Comic Sans MS" pitchFamily="66" charset="0"/>
              </a:rPr>
              <a:t>Unfortunately</a:t>
            </a:r>
            <a:endParaRPr lang="es-ES_tradnl" dirty="0" smtClean="0">
              <a:latin typeface="Comic Sans MS" pitchFamily="66" charset="0"/>
            </a:endParaRP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s-ES_tradnl" dirty="0" smtClean="0">
              <a:latin typeface="Comic Sans MS" pitchFamily="66" charset="0"/>
            </a:endParaRP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s-ES_tradnl" dirty="0" smtClean="0">
              <a:latin typeface="Comic Sans MS" pitchFamily="66" charset="0"/>
            </a:endParaRP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s-ES_tradnl" sz="2400" dirty="0" smtClean="0">
                <a:latin typeface="Comic Sans MS" pitchFamily="66" charset="0"/>
              </a:rPr>
              <a:t>Of </a:t>
            </a:r>
            <a:r>
              <a:rPr lang="es-ES_tradnl" sz="2400" dirty="0" err="1" smtClean="0">
                <a:latin typeface="Comic Sans MS" pitchFamily="66" charset="0"/>
              </a:rPr>
              <a:t>course</a:t>
            </a:r>
            <a:endParaRPr lang="es-ES_tradnl" sz="2400" dirty="0" smtClean="0">
              <a:latin typeface="Comic Sans MS" pitchFamily="66" charset="0"/>
            </a:endParaRP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s-ES_tradnl" sz="2400" dirty="0" err="1" smtClean="0">
                <a:latin typeface="Comic Sans MS" pitchFamily="66" charset="0"/>
              </a:rPr>
              <a:t>Fortunately</a:t>
            </a:r>
            <a:endParaRPr lang="es-ES_tradnl" sz="2400" dirty="0" smtClean="0">
              <a:latin typeface="Comic Sans MS" pitchFamily="66" charset="0"/>
            </a:endParaRP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s-ES_tradnl" sz="2400" dirty="0" smtClean="0">
                <a:latin typeface="Comic Sans MS" pitchFamily="66" charset="0"/>
              </a:rPr>
              <a:t>I </a:t>
            </a:r>
            <a:r>
              <a:rPr lang="es-ES_tradnl" sz="2400" dirty="0" err="1" smtClean="0">
                <a:latin typeface="Comic Sans MS" pitchFamily="66" charset="0"/>
              </a:rPr>
              <a:t>wish</a:t>
            </a:r>
            <a:r>
              <a:rPr lang="es-ES_tradnl" sz="2400" dirty="0" smtClean="0">
                <a:latin typeface="Comic Sans MS" pitchFamily="66" charset="0"/>
              </a:rPr>
              <a:t> 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s-ES_tradnl" sz="2400" dirty="0" err="1" smtClean="0">
                <a:latin typeface="Comic Sans MS" pitchFamily="66" charset="0"/>
              </a:rPr>
              <a:t>Unfortunatlely</a:t>
            </a:r>
            <a:r>
              <a:rPr lang="es-ES_tradnl" sz="2400" dirty="0" smtClean="0">
                <a:latin typeface="Comic Sans MS" pitchFamily="66" charset="0"/>
              </a:rPr>
              <a:t> 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s-ES_tradnl" sz="2400" dirty="0" err="1" smtClean="0">
                <a:latin typeface="Comic Sans MS" pitchFamily="66" charset="0"/>
              </a:rPr>
              <a:t>Moreover</a:t>
            </a:r>
            <a:endParaRPr lang="es-ES_tradnl" sz="2400" dirty="0" smtClean="0">
              <a:latin typeface="Comic Sans MS" pitchFamily="66" charset="0"/>
            </a:endParaRP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s-ES_tradnl" sz="2400" dirty="0" err="1" smtClean="0">
                <a:latin typeface="Comic Sans MS" pitchFamily="66" charset="0"/>
              </a:rPr>
              <a:t>Although</a:t>
            </a:r>
            <a:endParaRPr lang="es-ES_tradnl" sz="2400" dirty="0" smtClean="0">
              <a:latin typeface="Comic Sans MS" pitchFamily="66" charset="0"/>
            </a:endParaRP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s-ES_tradnl" sz="2400" dirty="0" err="1" smtClean="0">
                <a:latin typeface="Comic Sans MS" pitchFamily="66" charset="0"/>
              </a:rPr>
              <a:t>Therefore</a:t>
            </a:r>
            <a:endParaRPr lang="es-ES_tradnl" sz="2400" dirty="0" smtClean="0">
              <a:latin typeface="Comic Sans MS" pitchFamily="66" charset="0"/>
            </a:endParaRP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s-ES_tradnl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s-ES_tradnl" dirty="0" smtClean="0"/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0"/>
            <a:ext cx="142875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>
                <a:latin typeface="Comic Sans MS" pitchFamily="66" charset="0"/>
              </a:rPr>
              <a:t>Use time expressions 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Sybil Green" pitchFamily="2" charset="0"/>
              <a:buChar char="•"/>
              <a:defRPr/>
            </a:pPr>
            <a:r>
              <a:rPr lang="es-ES_tradnl" dirty="0" smtClean="0">
                <a:latin typeface="Comic Sans MS" pitchFamily="66" charset="0"/>
              </a:rPr>
              <a:t> todos los días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Sybil Green" pitchFamily="2" charset="0"/>
              <a:buChar char="•"/>
              <a:defRPr/>
            </a:pPr>
            <a:r>
              <a:rPr lang="es-ES_tradnl" dirty="0" smtClean="0">
                <a:latin typeface="Comic Sans MS" pitchFamily="66" charset="0"/>
              </a:rPr>
              <a:t>Una vez en semana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Sybil Green" pitchFamily="2" charset="0"/>
              <a:buChar char="•"/>
              <a:defRPr/>
            </a:pPr>
            <a:r>
              <a:rPr lang="es-ES_tradnl" dirty="0" smtClean="0">
                <a:latin typeface="Comic Sans MS" pitchFamily="66" charset="0"/>
              </a:rPr>
              <a:t>Siempre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Sybil Green" pitchFamily="2" charset="0"/>
              <a:buChar char="•"/>
              <a:defRPr/>
            </a:pPr>
            <a:r>
              <a:rPr lang="es-ES_tradnl" dirty="0" smtClean="0">
                <a:latin typeface="Comic Sans MS" pitchFamily="66" charset="0"/>
              </a:rPr>
              <a:t>Nunca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Sybil Green" pitchFamily="2" charset="0"/>
              <a:buChar char="•"/>
              <a:defRPr/>
            </a:pPr>
            <a:r>
              <a:rPr lang="es-ES_tradnl" dirty="0" smtClean="0">
                <a:latin typeface="Comic Sans MS" pitchFamily="66" charset="0"/>
              </a:rPr>
              <a:t>Raramente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Sybil Green" pitchFamily="2" charset="0"/>
              <a:buChar char="•"/>
              <a:defRPr/>
            </a:pPr>
            <a:r>
              <a:rPr lang="es-ES_tradnl" dirty="0" smtClean="0">
                <a:latin typeface="Comic Sans MS" pitchFamily="66" charset="0"/>
              </a:rPr>
              <a:t>Generalmente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Sybil Green" pitchFamily="2" charset="0"/>
              <a:buChar char="•"/>
              <a:defRPr/>
            </a:pPr>
            <a:r>
              <a:rPr lang="es-ES_tradnl" dirty="0" smtClean="0">
                <a:latin typeface="Comic Sans MS" pitchFamily="66" charset="0"/>
              </a:rPr>
              <a:t>Dos veces a la semana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Sybil Green" pitchFamily="2" charset="0"/>
              <a:buChar char="•"/>
              <a:defRPr/>
            </a:pPr>
            <a:r>
              <a:rPr lang="es-ES_tradnl" dirty="0" smtClean="0">
                <a:latin typeface="Comic Sans MS" pitchFamily="66" charset="0"/>
              </a:rPr>
              <a:t> unas dos horas diarias/ al día 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Sybil Green" pitchFamily="2" charset="0"/>
              <a:buChar char="•"/>
              <a:defRPr/>
            </a:pPr>
            <a:r>
              <a:rPr lang="es-ES_tradnl" dirty="0" smtClean="0">
                <a:latin typeface="Comic Sans MS" pitchFamily="66" charset="0"/>
              </a:rPr>
              <a:t>Por la tarde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Sybil Green" pitchFamily="2" charset="0"/>
              <a:buChar char="•"/>
              <a:defRPr/>
            </a:pPr>
            <a:r>
              <a:rPr lang="es-ES_tradnl" dirty="0" smtClean="0">
                <a:latin typeface="Comic Sans MS" pitchFamily="66" charset="0"/>
              </a:rPr>
              <a:t>Los fines de semana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Sybil Green" pitchFamily="2" charset="0"/>
              <a:buChar char="•"/>
              <a:defRPr/>
            </a:pPr>
            <a:r>
              <a:rPr lang="es-ES_tradnl" dirty="0" smtClean="0">
                <a:latin typeface="Comic Sans MS" pitchFamily="66" charset="0"/>
              </a:rPr>
              <a:t>Los martes y jueves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Sybil Green" pitchFamily="2" charset="0"/>
              <a:buChar char="•"/>
              <a:defRPr/>
            </a:pPr>
            <a:r>
              <a:rPr lang="es-ES_tradnl" dirty="0" smtClean="0">
                <a:latin typeface="Comic Sans MS" pitchFamily="66" charset="0"/>
              </a:rPr>
              <a:t>Después del colegio 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Sybil Green" pitchFamily="2" charset="0"/>
              <a:buChar char="•"/>
              <a:defRPr/>
            </a:pPr>
            <a:endParaRPr lang="es-ES_tradnl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Sybil Green" pitchFamily="2" charset="0"/>
              <a:buChar char="•"/>
              <a:defRPr/>
            </a:pPr>
            <a:endParaRPr lang="es-ES_tradnl" dirty="0" smtClean="0"/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63" y="714375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>
                <a:latin typeface="Comic Sans MS" pitchFamily="66" charset="0"/>
              </a:rPr>
              <a:t>It is important to use TENSES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s-ES_tradnl" b="1" dirty="0" smtClean="0">
                <a:solidFill>
                  <a:srgbClr val="97719B"/>
                </a:solidFill>
                <a:latin typeface="Comic Sans MS" pitchFamily="66" charset="0"/>
              </a:rPr>
              <a:t>PAST 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s-ES_tradnl" dirty="0" smtClean="0">
                <a:latin typeface="Comic Sans MS" pitchFamily="66" charset="0"/>
              </a:rPr>
              <a:t>Use </a:t>
            </a:r>
            <a:r>
              <a:rPr lang="es-ES_tradnl" dirty="0" err="1" smtClean="0">
                <a:latin typeface="Comic Sans MS" pitchFamily="66" charset="0"/>
              </a:rPr>
              <a:t>imperfect</a:t>
            </a:r>
            <a:r>
              <a:rPr lang="es-ES_tradnl" dirty="0" smtClean="0">
                <a:latin typeface="Comic Sans MS" pitchFamily="66" charset="0"/>
              </a:rPr>
              <a:t> tense </a:t>
            </a:r>
            <a:r>
              <a:rPr lang="es-ES_tradnl" dirty="0" err="1" smtClean="0">
                <a:latin typeface="Comic Sans MS" pitchFamily="66" charset="0"/>
              </a:rPr>
              <a:t>to</a:t>
            </a:r>
            <a:r>
              <a:rPr lang="es-ES_tradnl" dirty="0" smtClean="0">
                <a:latin typeface="Comic Sans MS" pitchFamily="66" charset="0"/>
              </a:rPr>
              <a:t> </a:t>
            </a:r>
            <a:r>
              <a:rPr lang="es-ES_tradnl" dirty="0" err="1" smtClean="0">
                <a:latin typeface="Comic Sans MS" pitchFamily="66" charset="0"/>
              </a:rPr>
              <a:t>talk</a:t>
            </a:r>
            <a:r>
              <a:rPr lang="es-ES_tradnl" dirty="0" smtClean="0">
                <a:latin typeface="Comic Sans MS" pitchFamily="66" charset="0"/>
              </a:rPr>
              <a:t> </a:t>
            </a:r>
            <a:r>
              <a:rPr lang="es-ES_tradnl" dirty="0" err="1" smtClean="0">
                <a:latin typeface="Comic Sans MS" pitchFamily="66" charset="0"/>
              </a:rPr>
              <a:t>about</a:t>
            </a:r>
            <a:r>
              <a:rPr lang="es-ES_tradnl" dirty="0" smtClean="0">
                <a:latin typeface="Comic Sans MS" pitchFamily="66" charset="0"/>
              </a:rPr>
              <a:t> </a:t>
            </a:r>
            <a:r>
              <a:rPr lang="es-ES_tradnl" dirty="0" err="1" smtClean="0">
                <a:latin typeface="Comic Sans MS" pitchFamily="66" charset="0"/>
              </a:rPr>
              <a:t>what</a:t>
            </a:r>
            <a:r>
              <a:rPr lang="es-ES_tradnl" dirty="0" smtClean="0">
                <a:latin typeface="Comic Sans MS" pitchFamily="66" charset="0"/>
              </a:rPr>
              <a:t> </a:t>
            </a:r>
            <a:r>
              <a:rPr lang="es-ES_tradnl" dirty="0" err="1" smtClean="0">
                <a:latin typeface="Comic Sans MS" pitchFamily="66" charset="0"/>
              </a:rPr>
              <a:t>you</a:t>
            </a:r>
            <a:r>
              <a:rPr lang="es-ES_tradnl" dirty="0" smtClean="0">
                <a:latin typeface="Comic Sans MS" pitchFamily="66" charset="0"/>
              </a:rPr>
              <a:t> </a:t>
            </a:r>
            <a:r>
              <a:rPr lang="es-ES_tradnl" dirty="0" err="1" smtClean="0">
                <a:latin typeface="Comic Sans MS" pitchFamily="66" charset="0"/>
              </a:rPr>
              <a:t>used</a:t>
            </a:r>
            <a:r>
              <a:rPr lang="es-ES_tradnl" dirty="0" smtClean="0">
                <a:latin typeface="Comic Sans MS" pitchFamily="66" charset="0"/>
              </a:rPr>
              <a:t> </a:t>
            </a:r>
            <a:r>
              <a:rPr lang="es-ES_tradnl" dirty="0" err="1" smtClean="0">
                <a:latin typeface="Comic Sans MS" pitchFamily="66" charset="0"/>
              </a:rPr>
              <a:t>to</a:t>
            </a:r>
            <a:r>
              <a:rPr lang="es-ES_tradnl" dirty="0" smtClean="0">
                <a:latin typeface="Comic Sans MS" pitchFamily="66" charset="0"/>
              </a:rPr>
              <a:t> do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s-ES_tradnl" dirty="0" smtClean="0">
                <a:latin typeface="Comic Sans MS" pitchFamily="66" charset="0"/>
              </a:rPr>
              <a:t>SOLIA+ INFINITIVE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s-ES_tradnl" dirty="0" smtClean="0">
                <a:latin typeface="Comic Sans MS" pitchFamily="66" charset="0"/>
              </a:rPr>
              <a:t>PRACTICABA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s-ES_tradnl" dirty="0" smtClean="0">
                <a:latin typeface="Comic Sans MS" pitchFamily="66" charset="0"/>
              </a:rPr>
              <a:t>FUMABA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s-ES_tradnl" dirty="0" smtClean="0">
                <a:latin typeface="Comic Sans MS" pitchFamily="66" charset="0"/>
              </a:rPr>
              <a:t>COMIA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s-ES_tradnl" dirty="0" smtClean="0">
                <a:latin typeface="Comic Sans MS" pitchFamily="66" charset="0"/>
              </a:rPr>
              <a:t>HACIA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s-ES_tradnl" dirty="0" smtClean="0">
                <a:latin typeface="Comic Sans MS" pitchFamily="66" charset="0"/>
              </a:rPr>
              <a:t>BEBIA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s-ES_tradnl" dirty="0" smtClean="0">
                <a:latin typeface="Comic Sans MS" pitchFamily="66" charset="0"/>
              </a:rPr>
              <a:t>IBA 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s-ES_tradnl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>
                <a:solidFill>
                  <a:schemeClr val="tx1"/>
                </a:solidFill>
                <a:latin typeface="Comic Sans MS" pitchFamily="66" charset="0"/>
              </a:rPr>
              <a:t>TENSES</a:t>
            </a:r>
            <a:endParaRPr lang="es-ES_tradnl" smtClean="0"/>
          </a:p>
        </p:txBody>
      </p:sp>
      <p:sp>
        <p:nvSpPr>
          <p:cNvPr id="19458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s-ES_tradnl" b="1" smtClean="0">
                <a:solidFill>
                  <a:srgbClr val="FF9900"/>
                </a:solidFill>
                <a:latin typeface="Comic Sans MS" pitchFamily="66" charset="0"/>
              </a:rPr>
              <a:t>FUTURE </a:t>
            </a:r>
          </a:p>
          <a:p>
            <a:pPr eaLnBrk="1" hangingPunct="1"/>
            <a:r>
              <a:rPr lang="es-ES_tradnl" smtClean="0">
                <a:latin typeface="Comic Sans MS" pitchFamily="66" charset="0"/>
              </a:rPr>
              <a:t>Use future tense or conditional ( to express wish ) to say what you will do or you are planning to do.</a:t>
            </a:r>
          </a:p>
          <a:p>
            <a:pPr eaLnBrk="1" hangingPunct="1"/>
            <a:r>
              <a:rPr lang="es-ES_tradnl" smtClean="0">
                <a:latin typeface="Comic Sans MS" pitchFamily="66" charset="0"/>
              </a:rPr>
              <a:t>Possible verbs </a:t>
            </a:r>
          </a:p>
          <a:p>
            <a:pPr eaLnBrk="1" hangingPunct="1"/>
            <a:r>
              <a:rPr lang="es-ES_tradnl" smtClean="0">
                <a:latin typeface="Comic Sans MS" pitchFamily="66" charset="0"/>
              </a:rPr>
              <a:t>Iré</a:t>
            </a:r>
          </a:p>
          <a:p>
            <a:pPr eaLnBrk="1" hangingPunct="1"/>
            <a:r>
              <a:rPr lang="es-ES_tradnl" smtClean="0">
                <a:latin typeface="Comic Sans MS" pitchFamily="66" charset="0"/>
              </a:rPr>
              <a:t>Haré</a:t>
            </a:r>
          </a:p>
          <a:p>
            <a:pPr eaLnBrk="1" hangingPunct="1"/>
            <a:r>
              <a:rPr lang="es-ES_tradnl" smtClean="0">
                <a:latin typeface="Comic Sans MS" pitchFamily="66" charset="0"/>
              </a:rPr>
              <a:t>Me gustaría+ INFINITIVE</a:t>
            </a:r>
          </a:p>
          <a:p>
            <a:pPr eaLnBrk="1" hangingPunct="1"/>
            <a:r>
              <a:rPr lang="es-ES_tradnl" smtClean="0">
                <a:latin typeface="Comic Sans MS" pitchFamily="66" charset="0"/>
              </a:rPr>
              <a:t>Tendré</a:t>
            </a:r>
          </a:p>
          <a:p>
            <a:pPr eaLnBrk="1" hangingPunct="1"/>
            <a:endParaRPr lang="es-ES_tradnl" smtClean="0">
              <a:latin typeface="Comic Sans MS" pitchFamily="66" charset="0"/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dirty="0" smtClean="0">
                <a:latin typeface="Comic Sans MS" pitchFamily="66" charset="0"/>
              </a:rPr>
              <a:t>ALWAYS GIVE YOUR OPINION</a:t>
            </a:r>
            <a:endParaRPr lang="es-ES_tradnl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s-ES_tradnl" dirty="0" smtClean="0">
              <a:latin typeface="Comic Sans MS" pitchFamily="66" charset="0"/>
            </a:endParaRP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s-ES_tradnl" dirty="0" smtClean="0">
                <a:latin typeface="Comic Sans MS" pitchFamily="66" charset="0"/>
              </a:rPr>
              <a:t>Use </a:t>
            </a:r>
            <a:r>
              <a:rPr lang="es-ES_tradnl" dirty="0" err="1" smtClean="0">
                <a:latin typeface="Comic Sans MS" pitchFamily="66" charset="0"/>
              </a:rPr>
              <a:t>expressions</a:t>
            </a:r>
            <a:r>
              <a:rPr lang="es-ES_tradnl" dirty="0" smtClean="0">
                <a:latin typeface="Comic Sans MS" pitchFamily="66" charset="0"/>
              </a:rPr>
              <a:t> </a:t>
            </a:r>
            <a:r>
              <a:rPr lang="es-ES_tradnl" dirty="0" err="1" smtClean="0">
                <a:latin typeface="Comic Sans MS" pitchFamily="66" charset="0"/>
              </a:rPr>
              <a:t>we</a:t>
            </a:r>
            <a:r>
              <a:rPr lang="es-ES_tradnl" dirty="0" smtClean="0">
                <a:latin typeface="Comic Sans MS" pitchFamily="66" charset="0"/>
              </a:rPr>
              <a:t> </a:t>
            </a:r>
            <a:r>
              <a:rPr lang="es-ES_tradnl" dirty="0" err="1" smtClean="0">
                <a:latin typeface="Comic Sans MS" pitchFamily="66" charset="0"/>
              </a:rPr>
              <a:t>have</a:t>
            </a:r>
            <a:r>
              <a:rPr lang="es-ES_tradnl" dirty="0" smtClean="0">
                <a:latin typeface="Comic Sans MS" pitchFamily="66" charset="0"/>
              </a:rPr>
              <a:t> </a:t>
            </a:r>
            <a:r>
              <a:rPr lang="es-ES_tradnl" dirty="0" err="1" smtClean="0">
                <a:latin typeface="Comic Sans MS" pitchFamily="66" charset="0"/>
              </a:rPr>
              <a:t>learnt</a:t>
            </a:r>
            <a:r>
              <a:rPr lang="es-ES_tradnl" dirty="0" smtClean="0">
                <a:latin typeface="Comic Sans MS" pitchFamily="66" charset="0"/>
              </a:rPr>
              <a:t> so </a:t>
            </a:r>
            <a:r>
              <a:rPr lang="es-ES_tradnl" dirty="0" err="1" smtClean="0">
                <a:latin typeface="Comic Sans MS" pitchFamily="66" charset="0"/>
              </a:rPr>
              <a:t>far</a:t>
            </a:r>
            <a:endParaRPr lang="es-ES_tradnl" dirty="0" smtClean="0">
              <a:latin typeface="Comic Sans MS" pitchFamily="66" charset="0"/>
            </a:endParaRP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Baveuse" pitchFamily="2" charset="0"/>
              <a:buChar char="*"/>
              <a:defRPr/>
            </a:pPr>
            <a:r>
              <a:rPr lang="es-ES_tradnl" dirty="0" smtClean="0"/>
              <a:t> </a:t>
            </a:r>
            <a:r>
              <a:rPr lang="es-ES_tradnl" dirty="0" smtClean="0">
                <a:latin typeface="Comic Sans MS" pitchFamily="66" charset="0"/>
              </a:rPr>
              <a:t>en mi opinión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Baveuse" pitchFamily="2" charset="0"/>
              <a:buChar char="*"/>
              <a:defRPr/>
            </a:pPr>
            <a:r>
              <a:rPr lang="es-ES_tradnl" dirty="0" smtClean="0">
                <a:latin typeface="Comic Sans MS" pitchFamily="66" charset="0"/>
              </a:rPr>
              <a:t> creo que / pienso que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Baveuse" pitchFamily="2" charset="0"/>
              <a:buChar char="*"/>
              <a:defRPr/>
            </a:pPr>
            <a:r>
              <a:rPr lang="es-ES_tradnl" dirty="0" smtClean="0">
                <a:latin typeface="Comic Sans MS" pitchFamily="66" charset="0"/>
              </a:rPr>
              <a:t>Considero que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Baveuse" pitchFamily="2" charset="0"/>
              <a:buChar char="*"/>
              <a:defRPr/>
            </a:pPr>
            <a:r>
              <a:rPr lang="es-ES_tradnl" dirty="0" smtClean="0">
                <a:latin typeface="Comic Sans MS" pitchFamily="66" charset="0"/>
              </a:rPr>
              <a:t>Encuentro que 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Baveuse" pitchFamily="2" charset="0"/>
              <a:buChar char="*"/>
              <a:defRPr/>
            </a:pPr>
            <a:r>
              <a:rPr lang="es-ES_tradnl" dirty="0" smtClean="0">
                <a:latin typeface="Comic Sans MS" pitchFamily="66" charset="0"/>
              </a:rPr>
              <a:t>Para mí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Baveuse" pitchFamily="2" charset="0"/>
              <a:buChar char="*"/>
              <a:defRPr/>
            </a:pPr>
            <a:r>
              <a:rPr lang="es-ES_tradnl" dirty="0" smtClean="0">
                <a:latin typeface="Comic Sans MS" pitchFamily="66" charset="0"/>
              </a:rPr>
              <a:t>Desde mi punto de vista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Baveuse" pitchFamily="2" charset="0"/>
              <a:buChar char="*"/>
              <a:defRPr/>
            </a:pPr>
            <a:r>
              <a:rPr lang="es-ES_tradnl" dirty="0" smtClean="0">
                <a:latin typeface="Comic Sans MS" pitchFamily="66" charset="0"/>
              </a:rPr>
              <a:t>En mi parecer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Baveuse" pitchFamily="2" charset="0"/>
              <a:buChar char="*"/>
              <a:defRPr/>
            </a:pPr>
            <a:endParaRPr lang="es-ES_tradnl" dirty="0" smtClean="0">
              <a:latin typeface="Comic Sans MS" pitchFamily="66" charset="0"/>
            </a:endParaRP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s-ES_tradnl" dirty="0" smtClean="0">
                <a:latin typeface="Comic Sans MS" pitchFamily="66" charset="0"/>
              </a:rPr>
              <a:t>And </a:t>
            </a:r>
            <a:r>
              <a:rPr lang="es-ES_tradnl" dirty="0" err="1" smtClean="0">
                <a:latin typeface="Comic Sans MS" pitchFamily="66" charset="0"/>
              </a:rPr>
              <a:t>always</a:t>
            </a:r>
            <a:r>
              <a:rPr lang="es-ES_tradnl" dirty="0" smtClean="0">
                <a:latin typeface="Comic Sans MS" pitchFamily="66" charset="0"/>
              </a:rPr>
              <a:t> </a:t>
            </a:r>
            <a:r>
              <a:rPr lang="es-ES_tradnl" dirty="0" err="1" smtClean="0">
                <a:latin typeface="Comic Sans MS" pitchFamily="66" charset="0"/>
              </a:rPr>
              <a:t>justify</a:t>
            </a:r>
            <a:r>
              <a:rPr lang="es-ES_tradnl" dirty="0" smtClean="0">
                <a:latin typeface="Comic Sans MS" pitchFamily="66" charset="0"/>
              </a:rPr>
              <a:t> </a:t>
            </a:r>
            <a:r>
              <a:rPr lang="es-ES_tradnl" dirty="0" err="1" smtClean="0">
                <a:latin typeface="Comic Sans MS" pitchFamily="66" charset="0"/>
              </a:rPr>
              <a:t>your</a:t>
            </a:r>
            <a:r>
              <a:rPr lang="es-ES_tradnl" dirty="0" smtClean="0">
                <a:latin typeface="Comic Sans MS" pitchFamily="66" charset="0"/>
              </a:rPr>
              <a:t> </a:t>
            </a:r>
            <a:r>
              <a:rPr lang="es-ES_tradnl" dirty="0" err="1" smtClean="0">
                <a:latin typeface="Comic Sans MS" pitchFamily="66" charset="0"/>
              </a:rPr>
              <a:t>answers</a:t>
            </a:r>
            <a:r>
              <a:rPr lang="es-ES_tradnl" dirty="0" smtClean="0">
                <a:latin typeface="Comic Sans MS" pitchFamily="66" charset="0"/>
              </a:rPr>
              <a:t>.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Baveuse" pitchFamily="2" charset="0"/>
              <a:buChar char="*"/>
              <a:defRPr/>
            </a:pPr>
            <a:endParaRPr lang="es-ES_tradnl" dirty="0" smtClean="0">
              <a:latin typeface="Comic Sans MS" pitchFamily="66" charset="0"/>
            </a:endParaRP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Baveuse" pitchFamily="2" charset="0"/>
              <a:buChar char="*"/>
              <a:defRPr/>
            </a:pPr>
            <a:endParaRPr lang="es-ES_tradnl" dirty="0"/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3" y="2857500"/>
            <a:ext cx="316230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dirty="0" smtClean="0">
                <a:latin typeface="Comic Sans MS" pitchFamily="66" charset="0"/>
              </a:rPr>
              <a:t>  </a:t>
            </a:r>
            <a:r>
              <a:rPr lang="es-ES_tradnl" dirty="0" err="1" smtClean="0">
                <a:latin typeface="Comic Sans MS" pitchFamily="66" charset="0"/>
              </a:rPr>
              <a:t>When</a:t>
            </a:r>
            <a:r>
              <a:rPr lang="es-ES_tradnl" dirty="0" smtClean="0">
                <a:latin typeface="Comic Sans MS" pitchFamily="66" charset="0"/>
              </a:rPr>
              <a:t> </a:t>
            </a:r>
            <a:r>
              <a:rPr lang="es-ES_tradnl" dirty="0" err="1" smtClean="0">
                <a:latin typeface="Comic Sans MS" pitchFamily="66" charset="0"/>
              </a:rPr>
              <a:t>justifying</a:t>
            </a:r>
            <a:r>
              <a:rPr lang="es-ES_tradnl" dirty="0" smtClean="0">
                <a:latin typeface="Comic Sans MS" pitchFamily="66" charset="0"/>
              </a:rPr>
              <a:t> </a:t>
            </a:r>
            <a:r>
              <a:rPr lang="es-ES_tradnl" dirty="0" err="1" smtClean="0">
                <a:latin typeface="Comic Sans MS" pitchFamily="66" charset="0"/>
              </a:rPr>
              <a:t>your</a:t>
            </a:r>
            <a:r>
              <a:rPr lang="es-ES_tradnl" dirty="0" smtClean="0">
                <a:latin typeface="Comic Sans MS" pitchFamily="66" charset="0"/>
              </a:rPr>
              <a:t> </a:t>
            </a:r>
            <a:r>
              <a:rPr lang="es-ES_tradnl" dirty="0" err="1" smtClean="0">
                <a:latin typeface="Comic Sans MS" pitchFamily="66" charset="0"/>
              </a:rPr>
              <a:t>opinions</a:t>
            </a:r>
            <a:r>
              <a:rPr lang="es-ES_tradnl" dirty="0" smtClean="0">
                <a:latin typeface="Comic Sans MS" pitchFamily="66" charset="0"/>
              </a:rPr>
              <a:t> use </a:t>
            </a:r>
            <a:endParaRPr lang="es-ES_tradnl" dirty="0">
              <a:latin typeface="Comic Sans MS" pitchFamily="66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675" cy="4572000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s-ES_tradnl" dirty="0" smtClean="0">
                <a:latin typeface="Comic Sans MS" pitchFamily="66" charset="0"/>
              </a:rPr>
              <a:t>Es rica en …..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s-ES_tradnl" dirty="0" smtClean="0">
                <a:latin typeface="Comic Sans MS" pitchFamily="66" charset="0"/>
              </a:rPr>
              <a:t>Es pobre en….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s-ES_tradnl" dirty="0" smtClean="0">
                <a:latin typeface="Comic Sans MS" pitchFamily="66" charset="0"/>
              </a:rPr>
              <a:t>Es una fuente de 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s-ES_tradnl" dirty="0" smtClean="0">
                <a:latin typeface="Comic Sans MS" pitchFamily="66" charset="0"/>
              </a:rPr>
              <a:t>Es bueno para….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s-ES_tradnl" dirty="0" smtClean="0">
                <a:latin typeface="Comic Sans MS" pitchFamily="66" charset="0"/>
              </a:rPr>
              <a:t>Es sano…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s-ES_tradnl" dirty="0" smtClean="0">
                <a:latin typeface="Comic Sans MS" pitchFamily="66" charset="0"/>
              </a:rPr>
              <a:t>Es malsano….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s-ES_tradnl" dirty="0" smtClean="0">
                <a:latin typeface="Comic Sans MS" pitchFamily="66" charset="0"/>
              </a:rPr>
              <a:t>Es nocivo/peligroso  para la salud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s-ES_tradnl" dirty="0" smtClean="0">
                <a:latin typeface="Comic Sans MS" pitchFamily="66" charset="0"/>
              </a:rPr>
              <a:t>Es perjudicial…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s-ES_tradnl" dirty="0" smtClean="0">
                <a:latin typeface="Comic Sans MS" pitchFamily="66" charset="0"/>
              </a:rPr>
              <a:t>Es saludable </a:t>
            </a:r>
            <a:endParaRPr lang="es-ES_tradnl" dirty="0">
              <a:latin typeface="Comic Sans MS" pitchFamily="66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675" cy="4572000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s-ES_tradnl" dirty="0" err="1" smtClean="0">
                <a:latin typeface="Comic Sans MS" pitchFamily="66" charset="0"/>
              </a:rPr>
              <a:t>It</a:t>
            </a:r>
            <a:r>
              <a:rPr lang="es-ES_tradnl" dirty="0" smtClean="0">
                <a:latin typeface="Comic Sans MS" pitchFamily="66" charset="0"/>
              </a:rPr>
              <a:t> </a:t>
            </a:r>
            <a:r>
              <a:rPr lang="es-ES_tradnl" dirty="0" err="1" smtClean="0">
                <a:latin typeface="Comic Sans MS" pitchFamily="66" charset="0"/>
              </a:rPr>
              <a:t>is</a:t>
            </a:r>
            <a:r>
              <a:rPr lang="es-ES_tradnl" dirty="0" smtClean="0">
                <a:latin typeface="Comic Sans MS" pitchFamily="66" charset="0"/>
              </a:rPr>
              <a:t> </a:t>
            </a:r>
            <a:r>
              <a:rPr lang="es-ES_tradnl" dirty="0" err="1" smtClean="0">
                <a:latin typeface="Comic Sans MS" pitchFamily="66" charset="0"/>
              </a:rPr>
              <a:t>rich</a:t>
            </a:r>
            <a:r>
              <a:rPr lang="es-ES_tradnl" dirty="0" smtClean="0">
                <a:latin typeface="Comic Sans MS" pitchFamily="66" charset="0"/>
              </a:rPr>
              <a:t> in…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s-ES_tradnl" dirty="0" err="1" smtClean="0">
                <a:latin typeface="Comic Sans MS" pitchFamily="66" charset="0"/>
              </a:rPr>
              <a:t>It</a:t>
            </a:r>
            <a:r>
              <a:rPr lang="es-ES_tradnl" dirty="0" smtClean="0">
                <a:latin typeface="Comic Sans MS" pitchFamily="66" charset="0"/>
              </a:rPr>
              <a:t> </a:t>
            </a:r>
            <a:r>
              <a:rPr lang="es-ES_tradnl" dirty="0" err="1" smtClean="0">
                <a:latin typeface="Comic Sans MS" pitchFamily="66" charset="0"/>
              </a:rPr>
              <a:t>is</a:t>
            </a:r>
            <a:r>
              <a:rPr lang="es-ES_tradnl" dirty="0" smtClean="0">
                <a:latin typeface="Comic Sans MS" pitchFamily="66" charset="0"/>
              </a:rPr>
              <a:t> </a:t>
            </a:r>
            <a:r>
              <a:rPr lang="es-ES_tradnl" dirty="0" err="1" smtClean="0">
                <a:latin typeface="Comic Sans MS" pitchFamily="66" charset="0"/>
              </a:rPr>
              <a:t>poor</a:t>
            </a:r>
            <a:r>
              <a:rPr lang="es-ES_tradnl" dirty="0" smtClean="0">
                <a:latin typeface="Comic Sans MS" pitchFamily="66" charset="0"/>
              </a:rPr>
              <a:t> in…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s-ES_tradnl" dirty="0" err="1" smtClean="0">
                <a:latin typeface="Comic Sans MS" pitchFamily="66" charset="0"/>
              </a:rPr>
              <a:t>It</a:t>
            </a:r>
            <a:r>
              <a:rPr lang="es-ES_tradnl" dirty="0" smtClean="0">
                <a:latin typeface="Comic Sans MS" pitchFamily="66" charset="0"/>
              </a:rPr>
              <a:t> </a:t>
            </a:r>
            <a:r>
              <a:rPr lang="es-ES_tradnl" dirty="0" err="1" smtClean="0">
                <a:latin typeface="Comic Sans MS" pitchFamily="66" charset="0"/>
              </a:rPr>
              <a:t>is</a:t>
            </a:r>
            <a:r>
              <a:rPr lang="es-ES_tradnl" dirty="0" smtClean="0">
                <a:latin typeface="Comic Sans MS" pitchFamily="66" charset="0"/>
              </a:rPr>
              <a:t> a </a:t>
            </a:r>
            <a:r>
              <a:rPr lang="es-ES_tradnl" dirty="0" err="1" smtClean="0">
                <a:latin typeface="Comic Sans MS" pitchFamily="66" charset="0"/>
              </a:rPr>
              <a:t>source</a:t>
            </a:r>
            <a:r>
              <a:rPr lang="es-ES_tradnl" dirty="0" smtClean="0">
                <a:latin typeface="Comic Sans MS" pitchFamily="66" charset="0"/>
              </a:rPr>
              <a:t> of…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s-ES_tradnl" dirty="0" err="1" smtClean="0">
                <a:latin typeface="Comic Sans MS" pitchFamily="66" charset="0"/>
              </a:rPr>
              <a:t>It</a:t>
            </a:r>
            <a:r>
              <a:rPr lang="es-ES_tradnl" dirty="0" smtClean="0">
                <a:latin typeface="Comic Sans MS" pitchFamily="66" charset="0"/>
              </a:rPr>
              <a:t> </a:t>
            </a:r>
            <a:r>
              <a:rPr lang="es-ES_tradnl" dirty="0" err="1" smtClean="0">
                <a:latin typeface="Comic Sans MS" pitchFamily="66" charset="0"/>
              </a:rPr>
              <a:t>is</a:t>
            </a:r>
            <a:r>
              <a:rPr lang="es-ES_tradnl" dirty="0" smtClean="0">
                <a:latin typeface="Comic Sans MS" pitchFamily="66" charset="0"/>
              </a:rPr>
              <a:t> </a:t>
            </a:r>
            <a:r>
              <a:rPr lang="es-ES_tradnl" dirty="0" err="1" smtClean="0">
                <a:latin typeface="Comic Sans MS" pitchFamily="66" charset="0"/>
              </a:rPr>
              <a:t>good</a:t>
            </a:r>
            <a:r>
              <a:rPr lang="es-ES_tradnl" dirty="0" smtClean="0">
                <a:latin typeface="Comic Sans MS" pitchFamily="66" charset="0"/>
              </a:rPr>
              <a:t> </a:t>
            </a:r>
            <a:r>
              <a:rPr lang="es-ES_tradnl" dirty="0" err="1" smtClean="0">
                <a:latin typeface="Comic Sans MS" pitchFamily="66" charset="0"/>
              </a:rPr>
              <a:t>for</a:t>
            </a:r>
            <a:r>
              <a:rPr lang="es-ES_tradnl" dirty="0" smtClean="0">
                <a:latin typeface="Comic Sans MS" pitchFamily="66" charset="0"/>
              </a:rPr>
              <a:t> ….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s-ES_tradnl" dirty="0" err="1" smtClean="0">
                <a:latin typeface="Comic Sans MS" pitchFamily="66" charset="0"/>
              </a:rPr>
              <a:t>It</a:t>
            </a:r>
            <a:r>
              <a:rPr lang="es-ES_tradnl" dirty="0" smtClean="0">
                <a:latin typeface="Comic Sans MS" pitchFamily="66" charset="0"/>
              </a:rPr>
              <a:t> </a:t>
            </a:r>
            <a:r>
              <a:rPr lang="es-ES_tradnl" dirty="0" err="1" smtClean="0">
                <a:latin typeface="Comic Sans MS" pitchFamily="66" charset="0"/>
              </a:rPr>
              <a:t>is</a:t>
            </a:r>
            <a:r>
              <a:rPr lang="es-ES_tradnl" dirty="0" smtClean="0">
                <a:latin typeface="Comic Sans MS" pitchFamily="66" charset="0"/>
              </a:rPr>
              <a:t> </a:t>
            </a:r>
            <a:r>
              <a:rPr lang="es-ES_tradnl" dirty="0" err="1" smtClean="0">
                <a:latin typeface="Comic Sans MS" pitchFamily="66" charset="0"/>
              </a:rPr>
              <a:t>healthy</a:t>
            </a:r>
            <a:r>
              <a:rPr lang="es-ES_tradnl" dirty="0" smtClean="0">
                <a:latin typeface="Comic Sans MS" pitchFamily="66" charset="0"/>
              </a:rPr>
              <a:t>…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s-ES_tradnl" dirty="0" err="1" smtClean="0">
                <a:latin typeface="Comic Sans MS" pitchFamily="66" charset="0"/>
              </a:rPr>
              <a:t>It</a:t>
            </a:r>
            <a:r>
              <a:rPr lang="es-ES_tradnl" dirty="0" smtClean="0">
                <a:latin typeface="Comic Sans MS" pitchFamily="66" charset="0"/>
              </a:rPr>
              <a:t> </a:t>
            </a:r>
            <a:r>
              <a:rPr lang="es-ES_tradnl" dirty="0" err="1" smtClean="0">
                <a:latin typeface="Comic Sans MS" pitchFamily="66" charset="0"/>
              </a:rPr>
              <a:t>is</a:t>
            </a:r>
            <a:r>
              <a:rPr lang="es-ES_tradnl" dirty="0" smtClean="0">
                <a:latin typeface="Comic Sans MS" pitchFamily="66" charset="0"/>
              </a:rPr>
              <a:t> </a:t>
            </a:r>
            <a:r>
              <a:rPr lang="es-ES_tradnl" dirty="0" err="1" smtClean="0">
                <a:latin typeface="Comic Sans MS" pitchFamily="66" charset="0"/>
              </a:rPr>
              <a:t>unhealthy</a:t>
            </a:r>
            <a:r>
              <a:rPr lang="es-ES_tradnl" dirty="0" smtClean="0">
                <a:latin typeface="Comic Sans MS" pitchFamily="66" charset="0"/>
              </a:rPr>
              <a:t>….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s-ES_tradnl" dirty="0" err="1" smtClean="0">
                <a:latin typeface="Comic Sans MS" pitchFamily="66" charset="0"/>
              </a:rPr>
              <a:t>It</a:t>
            </a:r>
            <a:r>
              <a:rPr lang="es-ES_tradnl" dirty="0" smtClean="0">
                <a:latin typeface="Comic Sans MS" pitchFamily="66" charset="0"/>
              </a:rPr>
              <a:t> </a:t>
            </a:r>
            <a:r>
              <a:rPr lang="es-ES_tradnl" dirty="0" err="1" smtClean="0">
                <a:latin typeface="Comic Sans MS" pitchFamily="66" charset="0"/>
              </a:rPr>
              <a:t>is</a:t>
            </a:r>
            <a:r>
              <a:rPr lang="es-ES_tradnl" dirty="0" smtClean="0">
                <a:latin typeface="Comic Sans MS" pitchFamily="66" charset="0"/>
              </a:rPr>
              <a:t> </a:t>
            </a:r>
            <a:r>
              <a:rPr lang="es-ES_tradnl" dirty="0" err="1" smtClean="0">
                <a:latin typeface="Comic Sans MS" pitchFamily="66" charset="0"/>
              </a:rPr>
              <a:t>dangerous</a:t>
            </a:r>
            <a:r>
              <a:rPr lang="es-ES_tradnl" dirty="0" smtClean="0">
                <a:latin typeface="Comic Sans MS" pitchFamily="66" charset="0"/>
              </a:rPr>
              <a:t> </a:t>
            </a:r>
            <a:r>
              <a:rPr lang="es-ES_tradnl" dirty="0" err="1" smtClean="0">
                <a:latin typeface="Comic Sans MS" pitchFamily="66" charset="0"/>
              </a:rPr>
              <a:t>for</a:t>
            </a:r>
            <a:r>
              <a:rPr lang="es-ES_tradnl" dirty="0" smtClean="0">
                <a:latin typeface="Comic Sans MS" pitchFamily="66" charset="0"/>
              </a:rPr>
              <a:t> </a:t>
            </a:r>
            <a:r>
              <a:rPr lang="es-ES_tradnl" dirty="0" err="1" smtClean="0">
                <a:latin typeface="Comic Sans MS" pitchFamily="66" charset="0"/>
              </a:rPr>
              <a:t>the</a:t>
            </a:r>
            <a:r>
              <a:rPr lang="es-ES_tradnl" dirty="0" smtClean="0">
                <a:latin typeface="Comic Sans MS" pitchFamily="66" charset="0"/>
              </a:rPr>
              <a:t> </a:t>
            </a:r>
            <a:r>
              <a:rPr lang="es-ES_tradnl" dirty="0" err="1" smtClean="0">
                <a:latin typeface="Comic Sans MS" pitchFamily="66" charset="0"/>
              </a:rPr>
              <a:t>health</a:t>
            </a:r>
            <a:endParaRPr lang="es-ES_tradnl" dirty="0" smtClean="0">
              <a:latin typeface="Comic Sans MS" pitchFamily="66" charset="0"/>
            </a:endParaRP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s-ES_tradnl" dirty="0" err="1" smtClean="0">
                <a:latin typeface="Comic Sans MS" pitchFamily="66" charset="0"/>
              </a:rPr>
              <a:t>It</a:t>
            </a:r>
            <a:r>
              <a:rPr lang="es-ES_tradnl" dirty="0" smtClean="0">
                <a:latin typeface="Comic Sans MS" pitchFamily="66" charset="0"/>
              </a:rPr>
              <a:t> </a:t>
            </a:r>
            <a:r>
              <a:rPr lang="es-ES_tradnl" dirty="0" err="1" smtClean="0">
                <a:latin typeface="Comic Sans MS" pitchFamily="66" charset="0"/>
              </a:rPr>
              <a:t>is</a:t>
            </a:r>
            <a:r>
              <a:rPr lang="es-ES_tradnl" dirty="0" smtClean="0">
                <a:latin typeface="Comic Sans MS" pitchFamily="66" charset="0"/>
              </a:rPr>
              <a:t> </a:t>
            </a:r>
            <a:r>
              <a:rPr lang="es-ES_tradnl" dirty="0" err="1" smtClean="0">
                <a:latin typeface="Comic Sans MS" pitchFamily="66" charset="0"/>
              </a:rPr>
              <a:t>dangerous</a:t>
            </a:r>
            <a:r>
              <a:rPr lang="es-ES_tradnl" dirty="0" smtClean="0">
                <a:latin typeface="Comic Sans MS" pitchFamily="66" charset="0"/>
              </a:rPr>
              <a:t> …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s-ES_tradnl" dirty="0" err="1" smtClean="0">
                <a:latin typeface="Comic Sans MS" pitchFamily="66" charset="0"/>
              </a:rPr>
              <a:t>It</a:t>
            </a:r>
            <a:r>
              <a:rPr lang="es-ES_tradnl" dirty="0" smtClean="0">
                <a:latin typeface="Comic Sans MS" pitchFamily="66" charset="0"/>
              </a:rPr>
              <a:t> </a:t>
            </a:r>
            <a:r>
              <a:rPr lang="es-ES_tradnl" dirty="0" err="1" smtClean="0">
                <a:latin typeface="Comic Sans MS" pitchFamily="66" charset="0"/>
              </a:rPr>
              <a:t>is</a:t>
            </a:r>
            <a:r>
              <a:rPr lang="es-ES_tradnl" dirty="0" smtClean="0">
                <a:latin typeface="Comic Sans MS" pitchFamily="66" charset="0"/>
              </a:rPr>
              <a:t> </a:t>
            </a:r>
            <a:r>
              <a:rPr lang="es-ES_tradnl" dirty="0" err="1" smtClean="0">
                <a:latin typeface="Comic Sans MS" pitchFamily="66" charset="0"/>
              </a:rPr>
              <a:t>healthy</a:t>
            </a:r>
            <a:endParaRPr lang="es-ES_tradnl" dirty="0" smtClean="0">
              <a:latin typeface="Comic Sans MS" pitchFamily="66" charset="0"/>
            </a:endParaRP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s-ES_tradnl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s-ES_tradnl" dirty="0" smtClean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50"/>
            <a:ext cx="1214438" cy="131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979</TotalTime>
  <Words>384</Words>
  <Application>Microsoft Office PowerPoint</Application>
  <PresentationFormat>On-screen Show (4:3)</PresentationFormat>
  <Paragraphs>127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Design Template</vt:lpstr>
      </vt:variant>
      <vt:variant>
        <vt:i4>4</vt:i4>
      </vt:variant>
      <vt:variant>
        <vt:lpstr>Slide Titles</vt:lpstr>
      </vt:variant>
      <vt:variant>
        <vt:i4>9</vt:i4>
      </vt:variant>
    </vt:vector>
  </HeadingPairs>
  <TitlesOfParts>
    <vt:vector size="22" baseType="lpstr">
      <vt:lpstr>Arial</vt:lpstr>
      <vt:lpstr>Franklin Gothic Book</vt:lpstr>
      <vt:lpstr>Perpetua</vt:lpstr>
      <vt:lpstr>Wingdings 2</vt:lpstr>
      <vt:lpstr>Calibri</vt:lpstr>
      <vt:lpstr>Comic Sans MS</vt:lpstr>
      <vt:lpstr>Jokerman</vt:lpstr>
      <vt:lpstr>Sybil Green</vt:lpstr>
      <vt:lpstr>Baveuse</vt:lpstr>
      <vt:lpstr>Equity</vt:lpstr>
      <vt:lpstr>Equity</vt:lpstr>
      <vt:lpstr>Equity</vt:lpstr>
      <vt:lpstr>Equity</vt:lpstr>
      <vt:lpstr>Slide 1</vt:lpstr>
      <vt:lpstr>UNA DIETA SANA </vt:lpstr>
      <vt:lpstr>TENSES</vt:lpstr>
      <vt:lpstr>Don’t forget to use expressions  and linking words such as</vt:lpstr>
      <vt:lpstr>Use time expressions </vt:lpstr>
      <vt:lpstr>It is important to use TENSES</vt:lpstr>
      <vt:lpstr>TENSES</vt:lpstr>
      <vt:lpstr>ALWAYS GIVE YOUR OPINION</vt:lpstr>
      <vt:lpstr>  When justifying your opinions use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Wilf: I can talk about my life style I can give suggestions regarding healthy life style</dc:title>
  <dc:creator>Susinazi</dc:creator>
  <cp:lastModifiedBy>Owner1</cp:lastModifiedBy>
  <cp:revision>15</cp:revision>
  <dcterms:created xsi:type="dcterms:W3CDTF">2007-09-30T05:41:01Z</dcterms:created>
  <dcterms:modified xsi:type="dcterms:W3CDTF">2008-11-07T10:53:16Z</dcterms:modified>
</cp:coreProperties>
</file>